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photoAlbum layout="1pic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9DB039-5BDD-4A9D-BEF5-35929A3513F8}" type="datetimeFigureOut">
              <a:rPr lang="pt-BR" smtClean="0"/>
              <a:t>24/04/2015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92448-FF0E-4E5E-A14C-449A241AA5FC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bY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FABRIC ALBUM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8716"/>
            <a:ext cx="3779520" cy="165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8772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5805264"/>
            <a:ext cx="504056" cy="36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332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332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332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8994" y="59179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60212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064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79512" y="57332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6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5805264"/>
            <a:ext cx="432048" cy="36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58772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872"/>
            <a:ext cx="74168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17</Words>
  <Application>Microsoft Office PowerPoint</Application>
  <PresentationFormat>Apresentação na tela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Cívico</vt:lpstr>
      <vt:lpstr>FABRIC ALBUM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fotografias</dc:title>
  <dc:creator>Virginia</dc:creator>
  <cp:lastModifiedBy>Virginia</cp:lastModifiedBy>
  <cp:revision>9</cp:revision>
  <dcterms:created xsi:type="dcterms:W3CDTF">2014-09-03T07:06:38Z</dcterms:created>
  <dcterms:modified xsi:type="dcterms:W3CDTF">2015-04-24T08:13:17Z</dcterms:modified>
</cp:coreProperties>
</file>